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Roboto Mono Medium"/>
      <p:regular r:id="rId15"/>
    </p:embeddedFont>
    <p:embeddedFont>
      <p:font typeface="Roboto Mono Medium"/>
      <p:regular r:id="rId16"/>
    </p:embeddedFont>
    <p:embeddedFont>
      <p:font typeface="Roboto Mono Medium"/>
      <p:regular r:id="rId17"/>
    </p:embeddedFont>
    <p:embeddedFont>
      <p:font typeface="Roboto Mono Medium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6-1.png>
</file>

<file path=ppt/media/image-6-2.png>
</file>

<file path=ppt/media/image-6-3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Predicción de Lluvia con IA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Presentamos un análisis de datos meteorológicos para predecir la lluvia.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12111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128736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104209"/>
            <a:ext cx="225278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spc="-18" kern="0" dirty="0">
                <a:solidFill>
                  <a:srgbClr val="E5E0D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Nelson Álvarez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6969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Análisis Exploratorio de Datos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9078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Importar librerías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Pandas, Matplotlib y otras herramientas esenciales.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32308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Análisis descriptivo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Resumen estadístico de los datos, como la media y la desviación estándar.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9775"/>
            <a:ext cx="71111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Visualización de Datos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1386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951905" y="3398877"/>
            <a:ext cx="1939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80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Temperatura exterior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Influye en la evaporación y la formación de nubes.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1386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9" name="Text 6"/>
          <p:cNvSpPr/>
          <p:nvPr/>
        </p:nvSpPr>
        <p:spPr>
          <a:xfrm>
            <a:off x="4843582" y="3398877"/>
            <a:ext cx="1939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80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Humedad exterior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Esencial para la formación de lluvia.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663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3" name="Text 10"/>
          <p:cNvSpPr/>
          <p:nvPr/>
        </p:nvSpPr>
        <p:spPr>
          <a:xfrm>
            <a:off x="951905" y="5451396"/>
            <a:ext cx="1939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80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66385"/>
            <a:ext cx="32308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Velocidad del viento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Transporta humedad e influye en las tormentas.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29847"/>
            <a:ext cx="64646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Modelos de Regresión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78787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905601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DecisionTreeRegressor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75035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 un árbol de decisión para predecir la lluvia total.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78787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2905601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RandomForestRegressor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750350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Utiliza un conjunto de árboles de decisión para mejorar la precisión.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92685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5194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SVR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00991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Máquina de vectores de soporte para la regresión.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4040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Optimización de Parámetros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GridSearchCV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Prueba diferentes combinaciones de parámetros para encontrar la mejor configuración.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9078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RandomizedSearchCV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Muestrea aleatoriamente combinaciones de parámetros para una búsqueda más rápida.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85323"/>
            <a:ext cx="67878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Evaluación del Modelo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63426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Precisión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918472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Evalúa qué tan bien el modelo predice la lluvia total.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8421" y="363426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Error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4918472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Mide la diferencia entre las predicciones y los valores reales.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930" y="609600"/>
            <a:ext cx="11056501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spc="-131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Optimización con Algoritmo Genético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299960" y="1745694"/>
            <a:ext cx="30480" cy="5874901"/>
          </a:xfrm>
          <a:prstGeom prst="roundRect">
            <a:avLst>
              <a:gd name="adj" fmla="val 109102"/>
            </a:avLst>
          </a:prstGeom>
          <a:solidFill>
            <a:srgbClr val="595959"/>
          </a:solidFill>
          <a:ln/>
        </p:spPr>
      </p:sp>
      <p:sp>
        <p:nvSpPr>
          <p:cNvPr id="4" name="Shape 2"/>
          <p:cNvSpPr/>
          <p:nvPr/>
        </p:nvSpPr>
        <p:spPr>
          <a:xfrm>
            <a:off x="6320373" y="2229088"/>
            <a:ext cx="775930" cy="30480"/>
          </a:xfrm>
          <a:prstGeom prst="roundRect">
            <a:avLst>
              <a:gd name="adj" fmla="val 109102"/>
            </a:avLst>
          </a:prstGeom>
          <a:solidFill>
            <a:srgbClr val="595959"/>
          </a:solidFill>
          <a:ln/>
        </p:spPr>
      </p:sp>
      <p:sp>
        <p:nvSpPr>
          <p:cNvPr id="5" name="Shape 3"/>
          <p:cNvSpPr/>
          <p:nvPr/>
        </p:nvSpPr>
        <p:spPr>
          <a:xfrm>
            <a:off x="7065824" y="1995011"/>
            <a:ext cx="498753" cy="498753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</p:sp>
      <p:sp>
        <p:nvSpPr>
          <p:cNvPr id="6" name="Text 4"/>
          <p:cNvSpPr/>
          <p:nvPr/>
        </p:nvSpPr>
        <p:spPr>
          <a:xfrm>
            <a:off x="7220367" y="2078117"/>
            <a:ext cx="18954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spc="-79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5"/>
          <p:cNvSpPr/>
          <p:nvPr/>
        </p:nvSpPr>
        <p:spPr>
          <a:xfrm>
            <a:off x="3324701" y="1967389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spc="-65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Población inicial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5930" y="2446853"/>
            <a:ext cx="5319951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1700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Conjunto de soluciones potenciales para el modelo.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34096" y="3337560"/>
            <a:ext cx="775930" cy="30480"/>
          </a:xfrm>
          <a:prstGeom prst="roundRect">
            <a:avLst>
              <a:gd name="adj" fmla="val 109102"/>
            </a:avLst>
          </a:prstGeom>
          <a:solidFill>
            <a:srgbClr val="595959"/>
          </a:solidFill>
          <a:ln/>
        </p:spPr>
      </p:sp>
      <p:sp>
        <p:nvSpPr>
          <p:cNvPr id="10" name="Shape 8"/>
          <p:cNvSpPr/>
          <p:nvPr/>
        </p:nvSpPr>
        <p:spPr>
          <a:xfrm>
            <a:off x="7065824" y="3103483"/>
            <a:ext cx="498753" cy="498753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</p:sp>
      <p:sp>
        <p:nvSpPr>
          <p:cNvPr id="11" name="Text 9"/>
          <p:cNvSpPr/>
          <p:nvPr/>
        </p:nvSpPr>
        <p:spPr>
          <a:xfrm>
            <a:off x="7220367" y="3186589"/>
            <a:ext cx="18954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spc="-79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2" name="Text 10"/>
          <p:cNvSpPr/>
          <p:nvPr/>
        </p:nvSpPr>
        <p:spPr>
          <a:xfrm>
            <a:off x="8534519" y="3075861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65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Evaluación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8534519" y="3555325"/>
            <a:ext cx="5319951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Calcula el error (MSE) de cada solución.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320373" y="4335185"/>
            <a:ext cx="775930" cy="30480"/>
          </a:xfrm>
          <a:prstGeom prst="roundRect">
            <a:avLst>
              <a:gd name="adj" fmla="val 109102"/>
            </a:avLst>
          </a:prstGeom>
          <a:solidFill>
            <a:srgbClr val="595959"/>
          </a:solidFill>
          <a:ln/>
        </p:spPr>
      </p:sp>
      <p:sp>
        <p:nvSpPr>
          <p:cNvPr id="15" name="Shape 13"/>
          <p:cNvSpPr/>
          <p:nvPr/>
        </p:nvSpPr>
        <p:spPr>
          <a:xfrm>
            <a:off x="7065824" y="4101108"/>
            <a:ext cx="498753" cy="498753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</p:sp>
      <p:sp>
        <p:nvSpPr>
          <p:cNvPr id="16" name="Text 14"/>
          <p:cNvSpPr/>
          <p:nvPr/>
        </p:nvSpPr>
        <p:spPr>
          <a:xfrm>
            <a:off x="7220367" y="4184213"/>
            <a:ext cx="18954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spc="-79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7" name="Text 15"/>
          <p:cNvSpPr/>
          <p:nvPr/>
        </p:nvSpPr>
        <p:spPr>
          <a:xfrm>
            <a:off x="3324701" y="4073485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spc="-65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Selección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775930" y="4552950"/>
            <a:ext cx="5319951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1700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Elige las mejores soluciones para la reproducción.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34096" y="5332809"/>
            <a:ext cx="775930" cy="30480"/>
          </a:xfrm>
          <a:prstGeom prst="roundRect">
            <a:avLst>
              <a:gd name="adj" fmla="val 109102"/>
            </a:avLst>
          </a:prstGeom>
          <a:solidFill>
            <a:srgbClr val="595959"/>
          </a:solidFill>
          <a:ln/>
        </p:spPr>
      </p:sp>
      <p:sp>
        <p:nvSpPr>
          <p:cNvPr id="20" name="Shape 18"/>
          <p:cNvSpPr/>
          <p:nvPr/>
        </p:nvSpPr>
        <p:spPr>
          <a:xfrm>
            <a:off x="7065824" y="5098733"/>
            <a:ext cx="498753" cy="498753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</p:sp>
      <p:sp>
        <p:nvSpPr>
          <p:cNvPr id="21" name="Text 19"/>
          <p:cNvSpPr/>
          <p:nvPr/>
        </p:nvSpPr>
        <p:spPr>
          <a:xfrm>
            <a:off x="7220367" y="5181838"/>
            <a:ext cx="18954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spc="-79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4</a:t>
            </a:r>
            <a:endParaRPr lang="en-US" sz="2600" dirty="0"/>
          </a:p>
        </p:txBody>
      </p:sp>
      <p:sp>
        <p:nvSpPr>
          <p:cNvPr id="22" name="Text 20"/>
          <p:cNvSpPr/>
          <p:nvPr/>
        </p:nvSpPr>
        <p:spPr>
          <a:xfrm>
            <a:off x="8534519" y="5071110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65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Reproducción</a:t>
            </a:r>
            <a:endParaRPr lang="en-US" sz="2150" dirty="0"/>
          </a:p>
        </p:txBody>
      </p:sp>
      <p:sp>
        <p:nvSpPr>
          <p:cNvPr id="23" name="Text 21"/>
          <p:cNvSpPr/>
          <p:nvPr/>
        </p:nvSpPr>
        <p:spPr>
          <a:xfrm>
            <a:off x="8534519" y="5550575"/>
            <a:ext cx="5319951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Combina soluciones para crear nuevas soluciones.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6320373" y="6330434"/>
            <a:ext cx="775930" cy="30480"/>
          </a:xfrm>
          <a:prstGeom prst="roundRect">
            <a:avLst>
              <a:gd name="adj" fmla="val 109102"/>
            </a:avLst>
          </a:prstGeom>
          <a:solidFill>
            <a:srgbClr val="595959"/>
          </a:solidFill>
          <a:ln/>
        </p:spPr>
      </p:sp>
      <p:sp>
        <p:nvSpPr>
          <p:cNvPr id="25" name="Shape 23"/>
          <p:cNvSpPr/>
          <p:nvPr/>
        </p:nvSpPr>
        <p:spPr>
          <a:xfrm>
            <a:off x="7065824" y="6096357"/>
            <a:ext cx="498753" cy="498753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</p:sp>
      <p:sp>
        <p:nvSpPr>
          <p:cNvPr id="26" name="Text 24"/>
          <p:cNvSpPr/>
          <p:nvPr/>
        </p:nvSpPr>
        <p:spPr>
          <a:xfrm>
            <a:off x="7220367" y="6179463"/>
            <a:ext cx="18954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spc="-79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5</a:t>
            </a:r>
            <a:endParaRPr lang="en-US" sz="2600" dirty="0"/>
          </a:p>
        </p:txBody>
      </p:sp>
      <p:sp>
        <p:nvSpPr>
          <p:cNvPr id="27" name="Text 25"/>
          <p:cNvSpPr/>
          <p:nvPr/>
        </p:nvSpPr>
        <p:spPr>
          <a:xfrm>
            <a:off x="3324701" y="6068735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spc="-65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Mutación</a:t>
            </a:r>
            <a:endParaRPr lang="en-US" sz="2150" dirty="0"/>
          </a:p>
        </p:txBody>
      </p:sp>
      <p:sp>
        <p:nvSpPr>
          <p:cNvPr id="28" name="Text 26"/>
          <p:cNvSpPr/>
          <p:nvPr/>
        </p:nvSpPr>
        <p:spPr>
          <a:xfrm>
            <a:off x="775930" y="6548199"/>
            <a:ext cx="5319951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1700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Introduce cambios aleatorios en las soluciones para explorar nuevas opciones.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Red Neuronal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73592" y="3267551"/>
            <a:ext cx="1615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Capas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45509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Capa de entrada, capa oculta y capa de salida.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595959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3592" y="4469249"/>
            <a:ext cx="1615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Pesos y sesgos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52126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Parámetros que se ajustan durante el entrenamiento.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595959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3473" y="5832872"/>
            <a:ext cx="1615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33924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Función de activación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46720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Aplica una transformación no lineal a los datos.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2024-12-11T20:07:25Z</dcterms:created>
  <dcterms:modified xsi:type="dcterms:W3CDTF">2024-12-11T20:07:25Z</dcterms:modified>
</cp:coreProperties>
</file>